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6" d="100"/>
          <a:sy n="136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7E17-6199-384C-8C40-2437F520180E}" type="datetimeFigureOut">
              <a:rPr lang="es-ES_tradnl" smtClean="0"/>
              <a:t>24/3/11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C170-E613-DF4E-81FC-C3BB92B0B96C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791200" cy="655638"/>
          </a:xfrm>
        </p:spPr>
        <p:txBody>
          <a:bodyPr>
            <a:normAutofit/>
          </a:bodyPr>
          <a:lstStyle/>
          <a:p>
            <a:pPr algn="l"/>
            <a:endParaRPr lang="es-ES_tradnl" sz="2800" spc="-150" dirty="0">
              <a:solidFill>
                <a:schemeClr val="accent1">
                  <a:lumMod val="7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1800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791200" cy="655638"/>
          </a:xfrm>
        </p:spPr>
        <p:txBody>
          <a:bodyPr>
            <a:normAutofit/>
          </a:bodyPr>
          <a:lstStyle/>
          <a:p>
            <a:pPr algn="l"/>
            <a:endParaRPr lang="es-ES_tradnl" sz="2800" spc="-150" dirty="0">
              <a:solidFill>
                <a:schemeClr val="accent1">
                  <a:lumMod val="7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s-ES_tradnl" sz="1800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791200" cy="655638"/>
          </a:xfrm>
        </p:spPr>
        <p:txBody>
          <a:bodyPr>
            <a:normAutofit/>
          </a:bodyPr>
          <a:lstStyle/>
          <a:p>
            <a:pPr algn="l"/>
            <a:endParaRPr lang="es-ES_tradnl" sz="2800" spc="-150" dirty="0">
              <a:solidFill>
                <a:schemeClr val="accent1">
                  <a:lumMod val="75000"/>
                </a:schemeClr>
              </a:solidFill>
              <a:latin typeface="Myriad Pro Black"/>
              <a:cs typeface="Myriad Pro Black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s-ES_tradnl" sz="1800" dirty="0">
              <a:solidFill>
                <a:schemeClr val="accent1">
                  <a:lumMod val="75000"/>
                </a:schemeClr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OEKAOS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Ernesto Vásquez Coraspe</dc:creator>
  <cp:lastModifiedBy>Oscar Ernesto Vásquez Coraspe</cp:lastModifiedBy>
  <cp:revision>2</cp:revision>
  <dcterms:created xsi:type="dcterms:W3CDTF">2011-03-24T20:55:43Z</dcterms:created>
  <dcterms:modified xsi:type="dcterms:W3CDTF">2011-03-24T21:01:53Z</dcterms:modified>
</cp:coreProperties>
</file>